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87" r:id="rId5"/>
    <p:sldId id="288" r:id="rId6"/>
    <p:sldId id="289" r:id="rId7"/>
    <p:sldId id="290" r:id="rId8"/>
    <p:sldId id="286" r:id="rId9"/>
    <p:sldId id="291" r:id="rId10"/>
    <p:sldId id="278" r:id="rId11"/>
  </p:sldIdLst>
  <p:sldSz cx="11522075" cy="6480175"/>
  <p:notesSz cx="6858000" cy="9144000"/>
  <p:custDataLst>
    <p:tags r:id="rId14"/>
  </p:custDataLst>
  <p:defaultTextStyle>
    <a:defPPr>
      <a:defRPr lang="zh-CN"/>
    </a:defPPr>
    <a:lvl1pPr marL="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180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2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03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4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7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CCE"/>
    <a:srgbClr val="CDD6E8"/>
    <a:srgbClr val="3C5D9F"/>
    <a:srgbClr val="6A83B6"/>
    <a:srgbClr val="004098"/>
    <a:srgbClr val="AC4384"/>
    <a:srgbClr val="774186"/>
    <a:srgbClr val="1A5BA2"/>
    <a:srgbClr val="12408E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85" y="72"/>
      </p:cViewPr>
      <p:guideLst>
        <p:guide orient="horz" pos="2173"/>
        <p:guide pos="37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2025/5/31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A3A2C8B3-F9D7-4422-8C0E-9194A35BF3B8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A842B054-0CF9-400F-B234-20538BCD4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31800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864235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296035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728470" algn="l" defTabSz="864235" rtl="0" eaLnBrk="1" latinLnBrk="0" hangingPunct="1">
      <a:defRPr sz="11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160270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070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4505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305" algn="l" defTabSz="86423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D8AED-7D10-EEF2-A7A9-2490DBA77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BD3F0D-52CC-B0F0-72D8-7778C50C3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6C7B245-F8CE-4C96-C2CC-55AB83F84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4FF7AE-2CB0-AF75-D149-31B080B74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6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AB48B-86D4-5AF8-8D9E-77987B9E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68259A6-A8C6-9590-BF56-AF417ABE5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D9B966F-FA48-4186-2811-D9BC43BAB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6FFC3C-BC06-66AA-0A8E-206A3F81F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95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7EBB1-B618-CDED-F11B-CFE657844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36711EA-D807-A3D9-11A8-B20064F08E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4C01F5D-E072-92E2-F987-47F861E6F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129738-06E8-620D-A62F-A74AA0834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4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E3C77-1794-0021-2E89-419DEDE80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AE2DD4-DA57-8C07-982F-0C3E1DE93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29E49B-82A9-3056-3C2D-5EDC9D36B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331516-2EE8-BC98-2B73-DD48358A3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51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2C7CB-408F-B354-B72E-3DD5B0D60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F4741E-8D6D-7A92-6C50-4FACF1A14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9DA851-4A48-6C49-FCC1-331B41392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1F5D19-1980-6892-C57F-38C315EAF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22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45130-DA69-BD93-41D4-A7C7C555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A9EDD1E-D210-A112-ED27-A431590BF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8C43C8-3965-3D1C-4A14-507C85413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1397C7-2542-5DA5-C615-F48EEB0F0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B054-0CF9-400F-B234-20538BCD453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3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300"/>
            </a:lvl1pPr>
            <a:lvl2pPr marL="431800" indent="0" algn="ctr">
              <a:buNone/>
              <a:defRPr sz="190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00"/>
            </a:lvl4pPr>
            <a:lvl5pPr marL="1728470" indent="0" algn="ctr">
              <a:buNone/>
              <a:defRPr sz="1500"/>
            </a:lvl5pPr>
            <a:lvl6pPr marL="2160270" indent="0" algn="ctr">
              <a:buNone/>
              <a:defRPr sz="1500"/>
            </a:lvl6pPr>
            <a:lvl7pPr marL="2592070" indent="0" algn="ctr">
              <a:buNone/>
              <a:defRPr sz="1500"/>
            </a:lvl7pPr>
            <a:lvl8pPr marL="3024505" indent="0" algn="ctr">
              <a:buNone/>
              <a:defRPr sz="1500"/>
            </a:lvl8pPr>
            <a:lvl9pPr marL="3456305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284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24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800" indent="0">
              <a:buNone/>
              <a:defRPr sz="190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00" b="1"/>
            </a:lvl4pPr>
            <a:lvl5pPr marL="1728470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070" indent="0">
              <a:buNone/>
              <a:defRPr sz="1500" b="1"/>
            </a:lvl7pPr>
            <a:lvl8pPr marL="3024505" indent="0">
              <a:buNone/>
              <a:defRPr sz="1500" b="1"/>
            </a:lvl8pPr>
            <a:lvl9pPr marL="345630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800" indent="0">
              <a:buNone/>
              <a:defRPr sz="190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00" b="1"/>
            </a:lvl4pPr>
            <a:lvl5pPr marL="1728470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070" indent="0">
              <a:buNone/>
              <a:defRPr sz="1500" b="1"/>
            </a:lvl7pPr>
            <a:lvl8pPr marL="3024505" indent="0">
              <a:buNone/>
              <a:defRPr sz="1500" b="1"/>
            </a:lvl8pPr>
            <a:lvl9pPr marL="345630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00"/>
            </a:lvl1pPr>
            <a:lvl2pPr marL="431800" indent="0">
              <a:buNone/>
              <a:defRPr sz="1300"/>
            </a:lvl2pPr>
            <a:lvl3pPr marL="864235" indent="0">
              <a:buNone/>
              <a:defRPr sz="1100"/>
            </a:lvl3pPr>
            <a:lvl4pPr marL="1296035" indent="0">
              <a:buNone/>
              <a:defRPr sz="900"/>
            </a:lvl4pPr>
            <a:lvl5pPr marL="1728470" indent="0">
              <a:buNone/>
              <a:defRPr sz="900"/>
            </a:lvl5pPr>
            <a:lvl6pPr marL="2160270" indent="0">
              <a:buNone/>
              <a:defRPr sz="900"/>
            </a:lvl6pPr>
            <a:lvl7pPr marL="2592070" indent="0">
              <a:buNone/>
              <a:defRPr sz="900"/>
            </a:lvl7pPr>
            <a:lvl8pPr marL="3024505" indent="0">
              <a:buNone/>
              <a:defRPr sz="900"/>
            </a:lvl8pPr>
            <a:lvl9pPr marL="345630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00"/>
            </a:lvl1pPr>
            <a:lvl2pPr marL="431800" indent="0">
              <a:buNone/>
              <a:defRPr sz="2600"/>
            </a:lvl2pPr>
            <a:lvl3pPr marL="864235" indent="0">
              <a:buNone/>
              <a:defRPr sz="2300"/>
            </a:lvl3pPr>
            <a:lvl4pPr marL="1296035" indent="0">
              <a:buNone/>
              <a:defRPr sz="1900"/>
            </a:lvl4pPr>
            <a:lvl5pPr marL="1728470" indent="0">
              <a:buNone/>
              <a:defRPr sz="1900"/>
            </a:lvl5pPr>
            <a:lvl6pPr marL="2160270" indent="0">
              <a:buNone/>
              <a:defRPr sz="1900"/>
            </a:lvl6pPr>
            <a:lvl7pPr marL="2592070" indent="0">
              <a:buNone/>
              <a:defRPr sz="1900"/>
            </a:lvl7pPr>
            <a:lvl8pPr marL="3024505" indent="0">
              <a:buNone/>
              <a:defRPr sz="1900"/>
            </a:lvl8pPr>
            <a:lvl9pPr marL="3456305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00"/>
            </a:lvl1pPr>
            <a:lvl2pPr marL="431800" indent="0">
              <a:buNone/>
              <a:defRPr sz="1300"/>
            </a:lvl2pPr>
            <a:lvl3pPr marL="864235" indent="0">
              <a:buNone/>
              <a:defRPr sz="1100"/>
            </a:lvl3pPr>
            <a:lvl4pPr marL="1296035" indent="0">
              <a:buNone/>
              <a:defRPr sz="900"/>
            </a:lvl4pPr>
            <a:lvl5pPr marL="1728470" indent="0">
              <a:buNone/>
              <a:defRPr sz="900"/>
            </a:lvl5pPr>
            <a:lvl6pPr marL="2160270" indent="0">
              <a:buNone/>
              <a:defRPr sz="900"/>
            </a:lvl6pPr>
            <a:lvl7pPr marL="2592070" indent="0">
              <a:buNone/>
              <a:defRPr sz="900"/>
            </a:lvl7pPr>
            <a:lvl8pPr marL="3024505" indent="0">
              <a:buNone/>
              <a:defRPr sz="900"/>
            </a:lvl8pPr>
            <a:lvl9pPr marL="345630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86411" tIns="43205" rIns="86411" bIns="4320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86411" tIns="43205" rIns="86411" bIns="4320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B169-E305-4F7B-8A65-ACE2B101B8FD}" type="datetimeFigureOut">
              <a:rPr lang="zh-CN" altLang="en-US" smtClean="0"/>
              <a:t>2025/5/31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8EFB3-8ED2-4592-A1CC-D9AB009053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微软雅黑" panose="020B0503020204020204" charset="-122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3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3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4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5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tags" Target="../tags/tag4.xml"/><Relationship Id="rId21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svg"/><Relationship Id="rId20" Type="http://schemas.openxmlformats.org/officeDocument/2006/relationships/image" Target="../media/image15.svg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24" Type="http://schemas.openxmlformats.org/officeDocument/2006/relationships/image" Target="../media/image19.sv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5.svg"/><Relationship Id="rId19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image" Target="../media/image4.png"/><Relationship Id="rId14" Type="http://schemas.openxmlformats.org/officeDocument/2006/relationships/image" Target="../media/image9.svg"/><Relationship Id="rId22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26.svg"/><Relationship Id="rId9" Type="http://schemas.openxmlformats.org/officeDocument/2006/relationships/image" Target="../media/image6.png"/><Relationship Id="rId1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7.sv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sv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7.sv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1.sv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1.sv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7-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2733675" cy="1790700"/>
          </a:xfrm>
          <a:prstGeom prst="rect">
            <a:avLst/>
          </a:prstGeom>
        </p:spPr>
      </p:pic>
      <p:pic>
        <p:nvPicPr>
          <p:cNvPr id="32" name="图片 31" descr="07-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83575" y="2960370"/>
            <a:ext cx="3238500" cy="2740660"/>
          </a:xfrm>
          <a:prstGeom prst="rect">
            <a:avLst/>
          </a:prstGeom>
        </p:spPr>
      </p:pic>
      <p:pic>
        <p:nvPicPr>
          <p:cNvPr id="14" name="图片 13" descr="07-3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83525" y="0"/>
            <a:ext cx="3641725" cy="4596130"/>
          </a:xfrm>
          <a:prstGeom prst="rect">
            <a:avLst/>
          </a:prstGeom>
        </p:spPr>
      </p:pic>
      <p:pic>
        <p:nvPicPr>
          <p:cNvPr id="29" name="图片 28" descr="07-1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2340610"/>
            <a:ext cx="3430270" cy="3442335"/>
          </a:xfrm>
          <a:prstGeom prst="rect">
            <a:avLst/>
          </a:prstGeom>
        </p:spPr>
      </p:pic>
      <p:pic>
        <p:nvPicPr>
          <p:cNvPr id="33" name="图片 32" descr="07-5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17295" y="307340"/>
            <a:ext cx="4986655" cy="49866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3810" y="4365625"/>
            <a:ext cx="11525250" cy="212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2056" y="2067579"/>
            <a:ext cx="11113517" cy="1010584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LLM4AD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使用和</a:t>
            </a:r>
            <a:r>
              <a:rPr lang="en-US" altLang="zh-CN" sz="60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EoH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代码介绍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774606" y="5372702"/>
            <a:ext cx="1974215" cy="361315"/>
          </a:xfrm>
          <a:prstGeom prst="roundRect">
            <a:avLst/>
          </a:prstGeom>
          <a:solidFill>
            <a:srgbClr val="123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logo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4540" y="561975"/>
            <a:ext cx="2274570" cy="667385"/>
          </a:xfrm>
          <a:prstGeom prst="rect">
            <a:avLst/>
          </a:prstGeom>
        </p:spPr>
      </p:pic>
      <p:sp>
        <p:nvSpPr>
          <p:cNvPr id="8" name="TextBox 15"/>
          <p:cNvSpPr txBox="1"/>
          <p:nvPr/>
        </p:nvSpPr>
        <p:spPr>
          <a:xfrm>
            <a:off x="4915630" y="5385090"/>
            <a:ext cx="5054051" cy="348864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汇报人：王雨年    </a:t>
            </a:r>
            <a:r>
              <a:rPr lang="en-US" altLang="zh-CN" dirty="0">
                <a:solidFill>
                  <a:schemeClr val="bg1"/>
                </a:solidFill>
              </a:rPr>
              <a:t>            </a:t>
            </a:r>
            <a:r>
              <a:rPr lang="zh-CN" altLang="en-US" dirty="0">
                <a:solidFill>
                  <a:schemeClr val="bg1"/>
                </a:solidFill>
              </a:rPr>
              <a:t>汇报日期：</a:t>
            </a:r>
            <a:r>
              <a:rPr lang="en-US" altLang="zh-CN" dirty="0">
                <a:solidFill>
                  <a:schemeClr val="bg1"/>
                </a:solidFill>
              </a:rPr>
              <a:t>XXXX.XX.XX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4365625"/>
            <a:ext cx="11525250" cy="36000"/>
          </a:xfrm>
          <a:prstGeom prst="rect">
            <a:avLst/>
          </a:prstGeom>
          <a:gradFill>
            <a:gsLst>
              <a:gs pos="0">
                <a:srgbClr val="036EB8"/>
              </a:gs>
              <a:gs pos="29000">
                <a:srgbClr val="2EA7E0">
                  <a:alpha val="50000"/>
                </a:srgbClr>
              </a:gs>
              <a:gs pos="100000">
                <a:srgbClr val="2EA7E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0AAFC23-CD72-96EC-C06B-51C0AB9FE6F1}"/>
              </a:ext>
            </a:extLst>
          </p:cNvPr>
          <p:cNvGrpSpPr/>
          <p:nvPr/>
        </p:nvGrpSpPr>
        <p:grpSpPr>
          <a:xfrm>
            <a:off x="4521199" y="4624591"/>
            <a:ext cx="2479675" cy="525145"/>
            <a:chOff x="4439602" y="4624591"/>
            <a:chExt cx="2479675" cy="525145"/>
          </a:xfrm>
        </p:grpSpPr>
        <p:pic>
          <p:nvPicPr>
            <p:cNvPr id="2" name="图片 1" descr="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394132" y="4624591"/>
              <a:ext cx="525145" cy="525145"/>
            </a:xfrm>
            <a:prstGeom prst="rect">
              <a:avLst/>
            </a:prstGeom>
          </p:spPr>
        </p:pic>
        <p:pic>
          <p:nvPicPr>
            <p:cNvPr id="5" name="图片 4" descr="0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439602" y="4624591"/>
              <a:ext cx="525145" cy="525145"/>
            </a:xfrm>
            <a:prstGeom prst="rect">
              <a:avLst/>
            </a:prstGeom>
          </p:spPr>
        </p:pic>
        <p:pic>
          <p:nvPicPr>
            <p:cNvPr id="10" name="图片 9" descr="0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416867" y="4624591"/>
              <a:ext cx="525145" cy="525145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 flipH="1">
              <a:off x="5186362" y="4703966"/>
              <a:ext cx="8890" cy="366395"/>
            </a:xfrm>
            <a:prstGeom prst="line">
              <a:avLst/>
            </a:prstGeom>
            <a:ln w="12700">
              <a:solidFill>
                <a:srgbClr val="123D89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4"/>
              </p:custDataLst>
            </p:nvPr>
          </p:nvCxnSpPr>
          <p:spPr>
            <a:xfrm flipH="1">
              <a:off x="6163627" y="4703966"/>
              <a:ext cx="8890" cy="366395"/>
            </a:xfrm>
            <a:prstGeom prst="line">
              <a:avLst/>
            </a:prstGeom>
            <a:ln w="12700">
              <a:solidFill>
                <a:srgbClr val="123D89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7-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3575" y="3739515"/>
            <a:ext cx="3238500" cy="2740660"/>
          </a:xfrm>
          <a:prstGeom prst="rect">
            <a:avLst/>
          </a:prstGeom>
        </p:spPr>
      </p:pic>
      <p:pic>
        <p:nvPicPr>
          <p:cNvPr id="11" name="图片 10" descr="07-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2733675" cy="1790700"/>
          </a:xfrm>
          <a:prstGeom prst="rect">
            <a:avLst/>
          </a:prstGeom>
        </p:spPr>
      </p:pic>
      <p:pic>
        <p:nvPicPr>
          <p:cNvPr id="29" name="图片 28" descr="07-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3037840"/>
            <a:ext cx="3430270" cy="3442335"/>
          </a:xfrm>
          <a:prstGeom prst="rect">
            <a:avLst/>
          </a:prstGeom>
        </p:spPr>
      </p:pic>
      <p:pic>
        <p:nvPicPr>
          <p:cNvPr id="31" name="图片 30" descr="07-3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27265" y="0"/>
            <a:ext cx="4194810" cy="5293995"/>
          </a:xfrm>
          <a:prstGeom prst="rect">
            <a:avLst/>
          </a:prstGeom>
        </p:spPr>
      </p:pic>
      <p:pic>
        <p:nvPicPr>
          <p:cNvPr id="33" name="图片 32" descr="07-5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2895" y="307340"/>
            <a:ext cx="4986655" cy="4986655"/>
          </a:xfrm>
          <a:prstGeom prst="rect">
            <a:avLst/>
          </a:prstGeom>
        </p:spPr>
      </p:pic>
      <p:pic>
        <p:nvPicPr>
          <p:cNvPr id="3" name="图片 2" descr="logo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1845" y="1127760"/>
            <a:ext cx="2274570" cy="6673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042" y="2431561"/>
            <a:ext cx="4736551" cy="1901825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THANKS!</a:t>
            </a:r>
            <a:endParaRPr lang="en-US" altLang="zh-CN" sz="5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谢谢！</a:t>
            </a:r>
          </a:p>
          <a:p>
            <a:endParaRPr lang="en-US" altLang="zh-CN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05" y="-3175"/>
            <a:ext cx="11523600" cy="60120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07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5060" t="39789" r="32644"/>
          <a:stretch>
            <a:fillRect/>
          </a:stretch>
        </p:blipFill>
        <p:spPr>
          <a:xfrm rot="5400000">
            <a:off x="9355455" y="-1561465"/>
            <a:ext cx="570230" cy="3695700"/>
          </a:xfrm>
          <a:prstGeom prst="rect">
            <a:avLst/>
          </a:prstGeom>
        </p:spPr>
      </p:pic>
      <p:pic>
        <p:nvPicPr>
          <p:cNvPr id="33" name="图片 32" descr="07-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0784"/>
          <a:stretch>
            <a:fillRect/>
          </a:stretch>
        </p:blipFill>
        <p:spPr>
          <a:xfrm>
            <a:off x="374650" y="107315"/>
            <a:ext cx="5215890" cy="480695"/>
          </a:xfrm>
          <a:prstGeom prst="rect">
            <a:avLst/>
          </a:prstGeom>
        </p:spPr>
      </p:pic>
      <p:pic>
        <p:nvPicPr>
          <p:cNvPr id="67" name="图片 66" descr="logo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3130" y="107315"/>
            <a:ext cx="1323340" cy="387985"/>
          </a:xfrm>
          <a:prstGeom prst="rect">
            <a:avLst/>
          </a:prstGeom>
        </p:spPr>
      </p:pic>
      <p:pic>
        <p:nvPicPr>
          <p:cNvPr id="2" name="图片 1" descr="07-3"/>
          <p:cNvPicPr>
            <a:picLocks noChangeAspect="1"/>
          </p:cNvPicPr>
          <p:nvPr/>
        </p:nvPicPr>
        <p:blipFill>
          <a:blip r:embed="rId11">
            <a:alphaModFix amt="40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9511" r="10497"/>
          <a:stretch>
            <a:fillRect/>
          </a:stretch>
        </p:blipFill>
        <p:spPr>
          <a:xfrm rot="5400000">
            <a:off x="8272145" y="3230245"/>
            <a:ext cx="3259455" cy="323977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7B581B2-3BCD-B68F-3565-302FBBB5A5B8}"/>
              </a:ext>
            </a:extLst>
          </p:cNvPr>
          <p:cNvCxnSpPr/>
          <p:nvPr/>
        </p:nvCxnSpPr>
        <p:spPr>
          <a:xfrm>
            <a:off x="1126979" y="3289675"/>
            <a:ext cx="414670" cy="0"/>
          </a:xfrm>
          <a:prstGeom prst="line">
            <a:avLst/>
          </a:prstGeom>
          <a:ln w="25400" cap="flat">
            <a:solidFill>
              <a:srgbClr val="AC438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57B45B7-DFF2-EE37-7B10-651BED635530}"/>
              </a:ext>
            </a:extLst>
          </p:cNvPr>
          <p:cNvSpPr txBox="1"/>
          <p:nvPr/>
        </p:nvSpPr>
        <p:spPr>
          <a:xfrm>
            <a:off x="1715952" y="2867390"/>
            <a:ext cx="39471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en-US" altLang="zh-CN" sz="6000" dirty="0">
                <a:latin typeface="微软雅黑" panose="020B0503020204020204" charset="-122"/>
                <a:ea typeface="微软雅黑" panose="020B0503020204020204" charset="-122"/>
              </a:rPr>
              <a:t>art </a:t>
            </a:r>
            <a:r>
              <a:rPr lang="en-US" altLang="zh-CN" sz="6000" dirty="0">
                <a:solidFill>
                  <a:srgbClr val="AC4384"/>
                </a:solidFill>
                <a:latin typeface="微软雅黑" panose="020B0503020204020204" charset="-122"/>
                <a:ea typeface="微软雅黑" panose="020B0503020204020204" charset="-122"/>
              </a:rPr>
              <a:t>one</a:t>
            </a:r>
          </a:p>
        </p:txBody>
      </p:sp>
      <p:sp>
        <p:nvSpPr>
          <p:cNvPr id="22" name="iconfont-1192-846629">
            <a:extLst>
              <a:ext uri="{FF2B5EF4-FFF2-40B4-BE49-F238E27FC236}">
                <a16:creationId xmlns:a16="http://schemas.microsoft.com/office/drawing/2014/main" id="{D4198DF2-3D5E-2339-FEB3-B44DA9B74A4A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589130" y="3344285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23E8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iconfont-1192-846629">
            <a:extLst>
              <a:ext uri="{FF2B5EF4-FFF2-40B4-BE49-F238E27FC236}">
                <a16:creationId xmlns:a16="http://schemas.microsoft.com/office/drawing/2014/main" id="{9A8570A3-622E-7CED-9C0B-B49FF2ED20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837385" y="3344285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23E8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iconfont-1192-846629">
            <a:extLst>
              <a:ext uri="{FF2B5EF4-FFF2-40B4-BE49-F238E27FC236}">
                <a16:creationId xmlns:a16="http://schemas.microsoft.com/office/drawing/2014/main" id="{E51198BB-BA2C-6EC4-CB11-11AE80559DD8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085640" y="3344285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23E8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D55BFFE3-9E75-4012-E5E7-A110F06066EB}"/>
              </a:ext>
            </a:extLst>
          </p:cNvPr>
          <p:cNvSpPr txBox="1"/>
          <p:nvPr/>
        </p:nvSpPr>
        <p:spPr>
          <a:xfrm>
            <a:off x="6582516" y="3157245"/>
            <a:ext cx="3028311" cy="670333"/>
          </a:xfrm>
          <a:prstGeom prst="rect">
            <a:avLst/>
          </a:prstGeom>
          <a:noFill/>
        </p:spPr>
        <p:txBody>
          <a:bodyPr wrap="none" lIns="115212" tIns="57605" rIns="115212" bIns="57605" rtlCol="0">
            <a:spAutoFit/>
          </a:bodyPr>
          <a:lstStyle/>
          <a:p>
            <a:r>
              <a:rPr lang="en-US" altLang="zh-CN" sz="3600" b="1" dirty="0">
                <a:solidFill>
                  <a:srgbClr val="00489D"/>
                </a:solidFill>
              </a:rPr>
              <a:t>LLM4AD</a:t>
            </a:r>
            <a:r>
              <a:rPr lang="zh-CN" altLang="en-US" sz="3600" b="1" dirty="0">
                <a:solidFill>
                  <a:srgbClr val="00489D"/>
                </a:solidFill>
              </a:rPr>
              <a:t>使用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05" y="-3175"/>
            <a:ext cx="11523600" cy="60120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07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5060" t="39789" r="32644"/>
          <a:stretch>
            <a:fillRect/>
          </a:stretch>
        </p:blipFill>
        <p:spPr>
          <a:xfrm rot="5400000">
            <a:off x="9355455" y="-1561465"/>
            <a:ext cx="570230" cy="3695700"/>
          </a:xfrm>
          <a:prstGeom prst="rect">
            <a:avLst/>
          </a:prstGeom>
        </p:spPr>
      </p:pic>
      <p:pic>
        <p:nvPicPr>
          <p:cNvPr id="12" name="图片 11" descr="07-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0784"/>
          <a:stretch>
            <a:fillRect/>
          </a:stretch>
        </p:blipFill>
        <p:spPr>
          <a:xfrm>
            <a:off x="374650" y="107315"/>
            <a:ext cx="5215890" cy="4806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7891" y="124372"/>
            <a:ext cx="1636448" cy="379642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整体使用流程</a:t>
            </a:r>
            <a:endParaRPr lang="en-US" altLang="zh-CN" sz="19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7" name="图片 66" descr="logo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3130" y="107315"/>
            <a:ext cx="1323340" cy="3879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D1E982-4FA4-0EF0-E44C-AA03375787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1172" y="2319370"/>
            <a:ext cx="7719729" cy="2095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17CC5-7C82-8D03-E8F9-9EF6C9756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B205F0C-B233-A9BA-61FC-29B156A1537E}"/>
              </a:ext>
            </a:extLst>
          </p:cNvPr>
          <p:cNvSpPr/>
          <p:nvPr/>
        </p:nvSpPr>
        <p:spPr>
          <a:xfrm>
            <a:off x="1905" y="-3175"/>
            <a:ext cx="11523600" cy="60120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07-3">
            <a:extLst>
              <a:ext uri="{FF2B5EF4-FFF2-40B4-BE49-F238E27FC236}">
                <a16:creationId xmlns:a16="http://schemas.microsoft.com/office/drawing/2014/main" id="{D8683499-67D5-F97C-5367-52D95F1968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5060" t="39789" r="32644"/>
          <a:stretch>
            <a:fillRect/>
          </a:stretch>
        </p:blipFill>
        <p:spPr>
          <a:xfrm rot="5400000">
            <a:off x="9355455" y="-1561465"/>
            <a:ext cx="570230" cy="3695700"/>
          </a:xfrm>
          <a:prstGeom prst="rect">
            <a:avLst/>
          </a:prstGeom>
        </p:spPr>
      </p:pic>
      <p:pic>
        <p:nvPicPr>
          <p:cNvPr id="12" name="图片 11" descr="07-5">
            <a:extLst>
              <a:ext uri="{FF2B5EF4-FFF2-40B4-BE49-F238E27FC236}">
                <a16:creationId xmlns:a16="http://schemas.microsoft.com/office/drawing/2014/main" id="{F50E5B85-A508-A135-D01D-7F09B6794B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0784"/>
          <a:stretch>
            <a:fillRect/>
          </a:stretch>
        </p:blipFill>
        <p:spPr>
          <a:xfrm>
            <a:off x="374650" y="107315"/>
            <a:ext cx="5215890" cy="480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155165-C8BC-4F72-3618-EDC1C42BF644}"/>
              </a:ext>
            </a:extLst>
          </p:cNvPr>
          <p:cNvSpPr txBox="1"/>
          <p:nvPr/>
        </p:nvSpPr>
        <p:spPr>
          <a:xfrm>
            <a:off x="277891" y="124372"/>
            <a:ext cx="1177990" cy="672029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Sampler</a:t>
            </a:r>
          </a:p>
          <a:p>
            <a:endParaRPr lang="en-US" altLang="zh-CN" sz="19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7" name="图片 66" descr="logo">
            <a:extLst>
              <a:ext uri="{FF2B5EF4-FFF2-40B4-BE49-F238E27FC236}">
                <a16:creationId xmlns:a16="http://schemas.microsoft.com/office/drawing/2014/main" id="{414A96EC-3E4C-05AA-5941-4A367F4E4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3130" y="107315"/>
            <a:ext cx="1323340" cy="3879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F1F24E-84B1-D085-9542-FBCE99FAA8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913" y="2434463"/>
            <a:ext cx="7468247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131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EE3EC-79AC-676F-36B1-FCEA8A718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655A815-BF73-9883-513A-E92C87BC9B36}"/>
              </a:ext>
            </a:extLst>
          </p:cNvPr>
          <p:cNvSpPr/>
          <p:nvPr/>
        </p:nvSpPr>
        <p:spPr>
          <a:xfrm>
            <a:off x="1905" y="-3175"/>
            <a:ext cx="11523600" cy="60120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07-3">
            <a:extLst>
              <a:ext uri="{FF2B5EF4-FFF2-40B4-BE49-F238E27FC236}">
                <a16:creationId xmlns:a16="http://schemas.microsoft.com/office/drawing/2014/main" id="{F75E266E-A043-B6CA-08A7-18C105090D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5060" t="39789" r="32644"/>
          <a:stretch>
            <a:fillRect/>
          </a:stretch>
        </p:blipFill>
        <p:spPr>
          <a:xfrm rot="5400000">
            <a:off x="9355455" y="-1561465"/>
            <a:ext cx="570230" cy="3695700"/>
          </a:xfrm>
          <a:prstGeom prst="rect">
            <a:avLst/>
          </a:prstGeom>
        </p:spPr>
      </p:pic>
      <p:pic>
        <p:nvPicPr>
          <p:cNvPr id="12" name="图片 11" descr="07-5">
            <a:extLst>
              <a:ext uri="{FF2B5EF4-FFF2-40B4-BE49-F238E27FC236}">
                <a16:creationId xmlns:a16="http://schemas.microsoft.com/office/drawing/2014/main" id="{9C89DA6B-A6FE-1046-3320-0761F16954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0784"/>
          <a:stretch>
            <a:fillRect/>
          </a:stretch>
        </p:blipFill>
        <p:spPr>
          <a:xfrm>
            <a:off x="374650" y="107315"/>
            <a:ext cx="5215890" cy="480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135DF8-B9EF-10EB-D144-FA7F8F0F4BBF}"/>
              </a:ext>
            </a:extLst>
          </p:cNvPr>
          <p:cNvSpPr txBox="1"/>
          <p:nvPr/>
        </p:nvSpPr>
        <p:spPr>
          <a:xfrm>
            <a:off x="277891" y="124372"/>
            <a:ext cx="3181936" cy="379642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Template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程序和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evaluator</a:t>
            </a:r>
          </a:p>
        </p:txBody>
      </p:sp>
      <p:pic>
        <p:nvPicPr>
          <p:cNvPr id="67" name="图片 66" descr="logo">
            <a:extLst>
              <a:ext uri="{FF2B5EF4-FFF2-40B4-BE49-F238E27FC236}">
                <a16:creationId xmlns:a16="http://schemas.microsoft.com/office/drawing/2014/main" id="{77B12903-E46B-BB78-9275-1A08087B54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3130" y="107315"/>
            <a:ext cx="1323340" cy="387985"/>
          </a:xfrm>
          <a:prstGeom prst="rect">
            <a:avLst/>
          </a:prstGeom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816A7156-55DE-C95A-0DAF-677B03848F22}"/>
              </a:ext>
            </a:extLst>
          </p:cNvPr>
          <p:cNvSpPr txBox="1"/>
          <p:nvPr/>
        </p:nvSpPr>
        <p:spPr>
          <a:xfrm>
            <a:off x="3325730" y="2720254"/>
            <a:ext cx="4529620" cy="731888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000" b="1" dirty="0"/>
              <a:t>使用前需要分析出自己问题的大致解答框架，将关键处理函数留出来。</a:t>
            </a:r>
          </a:p>
        </p:txBody>
      </p:sp>
    </p:spTree>
    <p:extLst>
      <p:ext uri="{BB962C8B-B14F-4D97-AF65-F5344CB8AC3E}">
        <p14:creationId xmlns:p14="http://schemas.microsoft.com/office/powerpoint/2010/main" val="18493436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90DF4B-AD35-6819-0F5A-7E9BC3E3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3154F4F-7EB2-A102-E551-DEAEC19C7B9A}"/>
              </a:ext>
            </a:extLst>
          </p:cNvPr>
          <p:cNvSpPr/>
          <p:nvPr/>
        </p:nvSpPr>
        <p:spPr>
          <a:xfrm>
            <a:off x="1905" y="-3175"/>
            <a:ext cx="11523600" cy="60120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07-3">
            <a:extLst>
              <a:ext uri="{FF2B5EF4-FFF2-40B4-BE49-F238E27FC236}">
                <a16:creationId xmlns:a16="http://schemas.microsoft.com/office/drawing/2014/main" id="{15A02722-0862-83A4-0314-4F14CA7DDD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5060" t="39789" r="32644"/>
          <a:stretch>
            <a:fillRect/>
          </a:stretch>
        </p:blipFill>
        <p:spPr>
          <a:xfrm rot="5400000">
            <a:off x="9355455" y="-1561465"/>
            <a:ext cx="570230" cy="3695700"/>
          </a:xfrm>
          <a:prstGeom prst="rect">
            <a:avLst/>
          </a:prstGeom>
        </p:spPr>
      </p:pic>
      <p:pic>
        <p:nvPicPr>
          <p:cNvPr id="12" name="图片 11" descr="07-5">
            <a:extLst>
              <a:ext uri="{FF2B5EF4-FFF2-40B4-BE49-F238E27FC236}">
                <a16:creationId xmlns:a16="http://schemas.microsoft.com/office/drawing/2014/main" id="{EA438026-A1C3-27E4-374F-74738E7A633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0784"/>
          <a:stretch>
            <a:fillRect/>
          </a:stretch>
        </p:blipFill>
        <p:spPr>
          <a:xfrm>
            <a:off x="374650" y="107315"/>
            <a:ext cx="5215890" cy="480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076141-94F3-322F-3609-95C76E19AC63}"/>
              </a:ext>
            </a:extLst>
          </p:cNvPr>
          <p:cNvSpPr txBox="1"/>
          <p:nvPr/>
        </p:nvSpPr>
        <p:spPr>
          <a:xfrm>
            <a:off x="277891" y="124372"/>
            <a:ext cx="3181936" cy="379642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Template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程序和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evaluator</a:t>
            </a:r>
          </a:p>
        </p:txBody>
      </p:sp>
      <p:pic>
        <p:nvPicPr>
          <p:cNvPr id="67" name="图片 66" descr="logo">
            <a:extLst>
              <a:ext uri="{FF2B5EF4-FFF2-40B4-BE49-F238E27FC236}">
                <a16:creationId xmlns:a16="http://schemas.microsoft.com/office/drawing/2014/main" id="{1B08B5E8-4650-F9DE-3D7B-D29F9297F4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3130" y="107315"/>
            <a:ext cx="1323340" cy="387985"/>
          </a:xfrm>
          <a:prstGeom prst="rect">
            <a:avLst/>
          </a:prstGeom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64C7BA1A-48D8-3E75-D1FD-8D9E7FE24517}"/>
              </a:ext>
            </a:extLst>
          </p:cNvPr>
          <p:cNvSpPr txBox="1"/>
          <p:nvPr/>
        </p:nvSpPr>
        <p:spPr>
          <a:xfrm>
            <a:off x="3589086" y="788823"/>
            <a:ext cx="4002937" cy="670333"/>
          </a:xfrm>
          <a:prstGeom prst="rect">
            <a:avLst/>
          </a:prstGeom>
          <a:noFill/>
        </p:spPr>
        <p:txBody>
          <a:bodyPr wrap="none" lIns="115212" tIns="57605" rIns="115212" bIns="57605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489D"/>
                </a:solidFill>
              </a:rPr>
              <a:t>OBP</a:t>
            </a:r>
            <a:r>
              <a:rPr lang="zh-CN" altLang="en-US" sz="3600" b="1" dirty="0">
                <a:solidFill>
                  <a:srgbClr val="00489D"/>
                </a:solidFill>
              </a:rPr>
              <a:t>在线装箱问题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DC9874C3-36EB-BC3D-C1AA-FF8002201E3F}"/>
              </a:ext>
            </a:extLst>
          </p:cNvPr>
          <p:cNvSpPr txBox="1"/>
          <p:nvPr/>
        </p:nvSpPr>
        <p:spPr>
          <a:xfrm>
            <a:off x="1625019" y="2128072"/>
            <a:ext cx="8108624" cy="731888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000" b="1" dirty="0"/>
              <a:t>装箱问题介绍：</a:t>
            </a:r>
            <a:r>
              <a:rPr lang="zh-CN" altLang="en-US" sz="2000" dirty="0"/>
              <a:t>给定一组物品，每个物品有一个大小，目标是将这些物品放入若干个容量相同的箱子中，使得所使用的箱子数量最少。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32F7E5DB-9353-99D4-F06B-AC7AA7E4938E}"/>
              </a:ext>
            </a:extLst>
          </p:cNvPr>
          <p:cNvSpPr txBox="1"/>
          <p:nvPr/>
        </p:nvSpPr>
        <p:spPr>
          <a:xfrm>
            <a:off x="1625019" y="3421295"/>
            <a:ext cx="8108624" cy="1347441"/>
          </a:xfrm>
          <a:prstGeom prst="rect">
            <a:avLst/>
          </a:prstGeom>
          <a:noFill/>
        </p:spPr>
        <p:txBody>
          <a:bodyPr wrap="square" lIns="115212" tIns="57605" rIns="115212" bIns="57605" rtlCol="0">
            <a:spAutoFit/>
          </a:bodyPr>
          <a:lstStyle/>
          <a:p>
            <a:r>
              <a:rPr lang="zh-CN" altLang="en-US" sz="2000" b="1" dirty="0"/>
              <a:t>在线装箱问题在普通装箱问题的基础上多了几个要求：</a:t>
            </a:r>
            <a:endParaRPr lang="en-US" altLang="zh-CN" sz="2000" b="1" dirty="0"/>
          </a:p>
          <a:p>
            <a:r>
              <a:rPr lang="en-US" altLang="zh-CN" sz="2000" b="1" dirty="0"/>
              <a:t>· </a:t>
            </a:r>
            <a:r>
              <a:rPr lang="zh-CN" altLang="en-US" sz="2000" b="1" dirty="0"/>
              <a:t>物品是一个接一个地到达</a:t>
            </a:r>
            <a:r>
              <a:rPr lang="zh-CN" altLang="en-US" sz="2000" dirty="0"/>
              <a:t>，在放置当前物品时，对未来物品的大小一无所知；</a:t>
            </a:r>
            <a:endParaRPr lang="en-US" altLang="zh-CN" sz="2000" dirty="0"/>
          </a:p>
          <a:p>
            <a:r>
              <a:rPr lang="en-US" altLang="zh-CN" sz="2000" b="1" dirty="0"/>
              <a:t>·</a:t>
            </a:r>
            <a:r>
              <a:rPr lang="zh-CN" altLang="en-US" sz="2000" b="1" dirty="0"/>
              <a:t>每个物品必须立即装入某个箱子</a:t>
            </a:r>
            <a:r>
              <a:rPr lang="zh-CN" altLang="en-US" sz="2000" dirty="0"/>
              <a:t>，不能重新移动。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682561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774BE5-A8D0-283C-279E-839496B9D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72F2CDA-6D19-8D82-BA1A-54CEC638348B}"/>
              </a:ext>
            </a:extLst>
          </p:cNvPr>
          <p:cNvSpPr/>
          <p:nvPr/>
        </p:nvSpPr>
        <p:spPr>
          <a:xfrm>
            <a:off x="1905" y="-3175"/>
            <a:ext cx="11523600" cy="60120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07-3">
            <a:extLst>
              <a:ext uri="{FF2B5EF4-FFF2-40B4-BE49-F238E27FC236}">
                <a16:creationId xmlns:a16="http://schemas.microsoft.com/office/drawing/2014/main" id="{66EB4642-F198-A4BD-C0E1-B56676AECF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5060" t="39789" r="32644"/>
          <a:stretch>
            <a:fillRect/>
          </a:stretch>
        </p:blipFill>
        <p:spPr>
          <a:xfrm rot="5400000">
            <a:off x="9355455" y="-1561465"/>
            <a:ext cx="570230" cy="3695700"/>
          </a:xfrm>
          <a:prstGeom prst="rect">
            <a:avLst/>
          </a:prstGeom>
        </p:spPr>
      </p:pic>
      <p:pic>
        <p:nvPicPr>
          <p:cNvPr id="12" name="图片 11" descr="07-5">
            <a:extLst>
              <a:ext uri="{FF2B5EF4-FFF2-40B4-BE49-F238E27FC236}">
                <a16:creationId xmlns:a16="http://schemas.microsoft.com/office/drawing/2014/main" id="{FDC3AB7B-68A9-1D93-8878-E1F03AF327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0784"/>
          <a:stretch>
            <a:fillRect/>
          </a:stretch>
        </p:blipFill>
        <p:spPr>
          <a:xfrm>
            <a:off x="374650" y="107315"/>
            <a:ext cx="5215890" cy="480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EC0BF9-57FA-05FA-B55C-4D4132C02E06}"/>
              </a:ext>
            </a:extLst>
          </p:cNvPr>
          <p:cNvSpPr txBox="1"/>
          <p:nvPr/>
        </p:nvSpPr>
        <p:spPr>
          <a:xfrm>
            <a:off x="277891" y="124372"/>
            <a:ext cx="3181936" cy="379642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Template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程序和</a:t>
            </a:r>
            <a:r>
              <a:rPr lang="en-US" altLang="zh-CN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evaluator</a:t>
            </a:r>
          </a:p>
        </p:txBody>
      </p:sp>
      <p:pic>
        <p:nvPicPr>
          <p:cNvPr id="67" name="图片 66" descr="logo">
            <a:extLst>
              <a:ext uri="{FF2B5EF4-FFF2-40B4-BE49-F238E27FC236}">
                <a16:creationId xmlns:a16="http://schemas.microsoft.com/office/drawing/2014/main" id="{267A4C2B-5302-8CE5-5C72-187067F7E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3130" y="107315"/>
            <a:ext cx="1323340" cy="387985"/>
          </a:xfrm>
          <a:prstGeom prst="rect">
            <a:avLst/>
          </a:prstGeom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637E1D6F-EF78-CFE9-6135-2405DD0D1333}"/>
              </a:ext>
            </a:extLst>
          </p:cNvPr>
          <p:cNvSpPr txBox="1"/>
          <p:nvPr/>
        </p:nvSpPr>
        <p:spPr>
          <a:xfrm>
            <a:off x="1267947" y="788823"/>
            <a:ext cx="8645234" cy="670333"/>
          </a:xfrm>
          <a:prstGeom prst="rect">
            <a:avLst/>
          </a:prstGeom>
          <a:noFill/>
        </p:spPr>
        <p:txBody>
          <a:bodyPr wrap="none" lIns="115212" tIns="57605" rIns="115212" bIns="57605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489D"/>
                </a:solidFill>
              </a:rPr>
              <a:t>LLM4AD</a:t>
            </a:r>
            <a:r>
              <a:rPr lang="zh-CN" altLang="en-US" sz="3600" b="1" dirty="0">
                <a:solidFill>
                  <a:srgbClr val="00489D"/>
                </a:solidFill>
              </a:rPr>
              <a:t>中对于</a:t>
            </a:r>
            <a:r>
              <a:rPr lang="en-US" altLang="zh-CN" sz="3600" b="1" dirty="0">
                <a:solidFill>
                  <a:srgbClr val="00489D"/>
                </a:solidFill>
              </a:rPr>
              <a:t>OBP</a:t>
            </a:r>
            <a:r>
              <a:rPr lang="zh-CN" altLang="en-US" sz="3600" b="1" dirty="0">
                <a:solidFill>
                  <a:srgbClr val="00489D"/>
                </a:solidFill>
              </a:rPr>
              <a:t>问题解答框架的构建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ADE30BB-552C-D748-4927-8045841453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2589" y="2433449"/>
            <a:ext cx="7635902" cy="24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76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30964A-1E1A-E760-7898-A58F2D28B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F3A84E7-2AAB-7383-931D-4BB3C22BEA02}"/>
              </a:ext>
            </a:extLst>
          </p:cNvPr>
          <p:cNvSpPr/>
          <p:nvPr/>
        </p:nvSpPr>
        <p:spPr>
          <a:xfrm>
            <a:off x="1905" y="-3175"/>
            <a:ext cx="11523600" cy="60120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07-3">
            <a:extLst>
              <a:ext uri="{FF2B5EF4-FFF2-40B4-BE49-F238E27FC236}">
                <a16:creationId xmlns:a16="http://schemas.microsoft.com/office/drawing/2014/main" id="{BB88312D-4D03-C7D5-BEE9-8569D00CE4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5060" t="39789" r="32644"/>
          <a:stretch>
            <a:fillRect/>
          </a:stretch>
        </p:blipFill>
        <p:spPr>
          <a:xfrm rot="5400000">
            <a:off x="9355455" y="-1561465"/>
            <a:ext cx="570230" cy="3695700"/>
          </a:xfrm>
          <a:prstGeom prst="rect">
            <a:avLst/>
          </a:prstGeom>
        </p:spPr>
      </p:pic>
      <p:pic>
        <p:nvPicPr>
          <p:cNvPr id="33" name="图片 32" descr="07-5">
            <a:extLst>
              <a:ext uri="{FF2B5EF4-FFF2-40B4-BE49-F238E27FC236}">
                <a16:creationId xmlns:a16="http://schemas.microsoft.com/office/drawing/2014/main" id="{E7BD98EA-A7E2-9648-06C3-D737FDC90C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0784"/>
          <a:stretch>
            <a:fillRect/>
          </a:stretch>
        </p:blipFill>
        <p:spPr>
          <a:xfrm>
            <a:off x="374650" y="107315"/>
            <a:ext cx="5215890" cy="480695"/>
          </a:xfrm>
          <a:prstGeom prst="rect">
            <a:avLst/>
          </a:prstGeom>
        </p:spPr>
      </p:pic>
      <p:pic>
        <p:nvPicPr>
          <p:cNvPr id="67" name="图片 66" descr="logo">
            <a:extLst>
              <a:ext uri="{FF2B5EF4-FFF2-40B4-BE49-F238E27FC236}">
                <a16:creationId xmlns:a16="http://schemas.microsoft.com/office/drawing/2014/main" id="{795E21A6-0224-F2A1-0373-84C353EC79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3130" y="107315"/>
            <a:ext cx="1323340" cy="387985"/>
          </a:xfrm>
          <a:prstGeom prst="rect">
            <a:avLst/>
          </a:prstGeom>
        </p:spPr>
      </p:pic>
      <p:pic>
        <p:nvPicPr>
          <p:cNvPr id="2" name="图片 1" descr="07-3">
            <a:extLst>
              <a:ext uri="{FF2B5EF4-FFF2-40B4-BE49-F238E27FC236}">
                <a16:creationId xmlns:a16="http://schemas.microsoft.com/office/drawing/2014/main" id="{0513304B-69F6-0D52-C9AB-BE24E1C92298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40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9511" r="10497"/>
          <a:stretch>
            <a:fillRect/>
          </a:stretch>
        </p:blipFill>
        <p:spPr>
          <a:xfrm rot="5400000">
            <a:off x="8272145" y="3230245"/>
            <a:ext cx="3259455" cy="323977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1B200FB-2D86-54A0-3AC6-EF516E5F712F}"/>
              </a:ext>
            </a:extLst>
          </p:cNvPr>
          <p:cNvCxnSpPr/>
          <p:nvPr/>
        </p:nvCxnSpPr>
        <p:spPr>
          <a:xfrm>
            <a:off x="953066" y="3303142"/>
            <a:ext cx="414670" cy="0"/>
          </a:xfrm>
          <a:prstGeom prst="line">
            <a:avLst/>
          </a:prstGeom>
          <a:ln w="25400" cap="flat">
            <a:solidFill>
              <a:srgbClr val="AC4384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55EA2D14-20A4-DB4F-E853-34D048999BCC}"/>
              </a:ext>
            </a:extLst>
          </p:cNvPr>
          <p:cNvSpPr txBox="1"/>
          <p:nvPr/>
        </p:nvSpPr>
        <p:spPr>
          <a:xfrm>
            <a:off x="1542039" y="2880857"/>
            <a:ext cx="39471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en-US" altLang="zh-CN" sz="6000" dirty="0">
                <a:latin typeface="微软雅黑" panose="020B0503020204020204" charset="-122"/>
                <a:ea typeface="微软雅黑" panose="020B0503020204020204" charset="-122"/>
              </a:rPr>
              <a:t>art </a:t>
            </a:r>
            <a:r>
              <a:rPr lang="en-US" altLang="zh-CN" sz="6000" dirty="0">
                <a:solidFill>
                  <a:srgbClr val="AC4384"/>
                </a:solidFill>
                <a:latin typeface="微软雅黑" panose="020B0503020204020204" charset="-122"/>
                <a:ea typeface="微软雅黑" panose="020B0503020204020204" charset="-122"/>
              </a:rPr>
              <a:t>two</a:t>
            </a:r>
          </a:p>
        </p:txBody>
      </p:sp>
      <p:sp>
        <p:nvSpPr>
          <p:cNvPr id="22" name="iconfont-1192-846629">
            <a:extLst>
              <a:ext uri="{FF2B5EF4-FFF2-40B4-BE49-F238E27FC236}">
                <a16:creationId xmlns:a16="http://schemas.microsoft.com/office/drawing/2014/main" id="{0FA698A9-DCF7-58C8-7BFF-7E2ECB84489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415217" y="3357752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23E8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iconfont-1192-846629">
            <a:extLst>
              <a:ext uri="{FF2B5EF4-FFF2-40B4-BE49-F238E27FC236}">
                <a16:creationId xmlns:a16="http://schemas.microsoft.com/office/drawing/2014/main" id="{164DF225-FD1C-A445-E972-70FC13F67F5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663472" y="3357752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23E8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iconfont-1192-846629">
            <a:extLst>
              <a:ext uri="{FF2B5EF4-FFF2-40B4-BE49-F238E27FC236}">
                <a16:creationId xmlns:a16="http://schemas.microsoft.com/office/drawing/2014/main" id="{5E64DB42-5731-3E1A-C240-130DFC6C3ADA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911727" y="3357752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23E8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8A976BA5-18F8-4AB8-48E2-3F682D843CC0}"/>
              </a:ext>
            </a:extLst>
          </p:cNvPr>
          <p:cNvSpPr txBox="1"/>
          <p:nvPr/>
        </p:nvSpPr>
        <p:spPr>
          <a:xfrm>
            <a:off x="6408603" y="3170712"/>
            <a:ext cx="3002663" cy="670333"/>
          </a:xfrm>
          <a:prstGeom prst="rect">
            <a:avLst/>
          </a:prstGeom>
          <a:noFill/>
        </p:spPr>
        <p:txBody>
          <a:bodyPr wrap="none" lIns="115212" tIns="57605" rIns="115212" bIns="57605" rtlCol="0">
            <a:spAutoFit/>
          </a:bodyPr>
          <a:lstStyle/>
          <a:p>
            <a:r>
              <a:rPr lang="en-US" altLang="zh-CN" sz="3600" b="1" dirty="0" err="1">
                <a:solidFill>
                  <a:srgbClr val="00489D"/>
                </a:solidFill>
              </a:rPr>
              <a:t>EoH</a:t>
            </a:r>
            <a:r>
              <a:rPr lang="zh-CN" altLang="en-US" sz="3600" b="1" dirty="0">
                <a:solidFill>
                  <a:srgbClr val="00489D"/>
                </a:solidFill>
              </a:rPr>
              <a:t>代码介绍</a:t>
            </a:r>
          </a:p>
        </p:txBody>
      </p:sp>
    </p:spTree>
    <p:extLst>
      <p:ext uri="{BB962C8B-B14F-4D97-AF65-F5344CB8AC3E}">
        <p14:creationId xmlns:p14="http://schemas.microsoft.com/office/powerpoint/2010/main" val="42690427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E2C77C-4B61-4833-E53E-91E79757C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7662415-14CB-A3ED-5E8B-C011820F1EB4}"/>
              </a:ext>
            </a:extLst>
          </p:cNvPr>
          <p:cNvSpPr/>
          <p:nvPr/>
        </p:nvSpPr>
        <p:spPr>
          <a:xfrm>
            <a:off x="1905" y="-3175"/>
            <a:ext cx="11523600" cy="601200"/>
          </a:xfrm>
          <a:prstGeom prst="rect">
            <a:avLst/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07-3">
            <a:extLst>
              <a:ext uri="{FF2B5EF4-FFF2-40B4-BE49-F238E27FC236}">
                <a16:creationId xmlns:a16="http://schemas.microsoft.com/office/drawing/2014/main" id="{462678D8-288C-BAE4-42BD-4E3E089119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5060" t="39789" r="32644"/>
          <a:stretch>
            <a:fillRect/>
          </a:stretch>
        </p:blipFill>
        <p:spPr>
          <a:xfrm rot="5400000">
            <a:off x="9355455" y="-1561465"/>
            <a:ext cx="570230" cy="3695700"/>
          </a:xfrm>
          <a:prstGeom prst="rect">
            <a:avLst/>
          </a:prstGeom>
        </p:spPr>
      </p:pic>
      <p:pic>
        <p:nvPicPr>
          <p:cNvPr id="12" name="图片 11" descr="07-5">
            <a:extLst>
              <a:ext uri="{FF2B5EF4-FFF2-40B4-BE49-F238E27FC236}">
                <a16:creationId xmlns:a16="http://schemas.microsoft.com/office/drawing/2014/main" id="{AA0BDBA3-F905-5560-437F-537B05F245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90784"/>
          <a:stretch>
            <a:fillRect/>
          </a:stretch>
        </p:blipFill>
        <p:spPr>
          <a:xfrm>
            <a:off x="374650" y="107315"/>
            <a:ext cx="5215890" cy="480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BC9D21-FC76-4008-A870-E944FEE65303}"/>
              </a:ext>
            </a:extLst>
          </p:cNvPr>
          <p:cNvSpPr txBox="1"/>
          <p:nvPr/>
        </p:nvSpPr>
        <p:spPr>
          <a:xfrm>
            <a:off x="277891" y="124372"/>
            <a:ext cx="2136585" cy="379642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en-US" altLang="zh-CN" sz="19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EoH</a:t>
            </a: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优化流程回顾</a:t>
            </a:r>
          </a:p>
        </p:txBody>
      </p:sp>
      <p:pic>
        <p:nvPicPr>
          <p:cNvPr id="67" name="图片 66" descr="logo">
            <a:extLst>
              <a:ext uri="{FF2B5EF4-FFF2-40B4-BE49-F238E27FC236}">
                <a16:creationId xmlns:a16="http://schemas.microsoft.com/office/drawing/2014/main" id="{7E91417D-B953-553F-38B3-E3581E7F32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03130" y="107315"/>
            <a:ext cx="1323340" cy="387985"/>
          </a:xfrm>
          <a:prstGeom prst="rect">
            <a:avLst/>
          </a:prstGeom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7B46C181-A3C9-F524-BE3F-6FD6DF3EAB9C}"/>
              </a:ext>
            </a:extLst>
          </p:cNvPr>
          <p:cNvSpPr txBox="1"/>
          <p:nvPr/>
        </p:nvSpPr>
        <p:spPr>
          <a:xfrm>
            <a:off x="3627572" y="788823"/>
            <a:ext cx="3925993" cy="670333"/>
          </a:xfrm>
          <a:prstGeom prst="rect">
            <a:avLst/>
          </a:prstGeom>
          <a:noFill/>
        </p:spPr>
        <p:txBody>
          <a:bodyPr wrap="none" lIns="115212" tIns="57605" rIns="115212" bIns="57605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489D"/>
                </a:solidFill>
              </a:rPr>
              <a:t>EoH</a:t>
            </a:r>
            <a:r>
              <a:rPr lang="zh-CN" altLang="en-US" sz="3600" b="1" dirty="0">
                <a:solidFill>
                  <a:srgbClr val="00489D"/>
                </a:solidFill>
              </a:rPr>
              <a:t>优化流程回顾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754A26-E95D-F5C9-A0AF-622863E825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731" y="1967940"/>
            <a:ext cx="10582612" cy="37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9664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MGFmYWU0ZTFmYjQxZmY0MDA5NThiZjMyOWNkNWEw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191</Words>
  <Application>Microsoft Office PowerPoint</Application>
  <PresentationFormat>自定义</PresentationFormat>
  <Paragraphs>32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雨年 王</cp:lastModifiedBy>
  <cp:revision>310</cp:revision>
  <dcterms:created xsi:type="dcterms:W3CDTF">2015-01-10T17:33:00Z</dcterms:created>
  <dcterms:modified xsi:type="dcterms:W3CDTF">2025-05-31T09:34:36Z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D73443C843D94445A9E169ADA73C1CCC_13</vt:lpwstr>
  </property>
  <property fmtid="{D5CDD505-2E9C-101B-9397-08002B2CF9AE}" pid="3" name="KSOProductBuildVer">
    <vt:lpwstr>2052-12.1.0.20288</vt:lpwstr>
  </property>
</Properties>
</file>